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8" r:id="rId12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3" Type="http://schemas.openxmlformats.org/officeDocument/2006/relationships/slide" Target="slides/slide5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4" name="Google Shape;412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53.xml"/></Relationships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609"/>
          <p:cNvSpPr txBox="1"/>
          <p:nvPr>
            <p:ph idx="1" type="body"/>
          </p:nvPr>
        </p:nvSpPr>
        <p:spPr>
          <a:xfrm>
            <a:off x="3635896" y="2679762"/>
            <a:ext cx="51618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data is one of the tab of Microsoft Access which provides us the facility of </a:t>
            </a:r>
            <a:r>
              <a:rPr b="1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exporting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any data from access as well as</a:t>
            </a: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importing 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other data, tables etc. from outside to access database. This tab has options like Import, Export, Collect Data and SharePoint Lists.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p609"/>
          <p:cNvSpPr txBox="1"/>
          <p:nvPr>
            <p:ph idx="2" type="body"/>
          </p:nvPr>
        </p:nvSpPr>
        <p:spPr>
          <a:xfrm>
            <a:off x="3419872" y="357504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External Data Tab</a:t>
            </a:r>
            <a:endParaRPr b="0" i="0" sz="3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8" name="Google Shape;4128;p609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